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B3A9-C34B-4CF6-821A-452FB773FFB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B3D9-7A41-42B1-8862-18760FC6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9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B3A9-C34B-4CF6-821A-452FB773FFB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B3D9-7A41-42B1-8862-18760FC6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7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0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7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White</dc:creator>
  <cp:lastModifiedBy>Michael White</cp:lastModifiedBy>
  <cp:revision>1</cp:revision>
  <dcterms:created xsi:type="dcterms:W3CDTF">2021-02-25T16:34:55Z</dcterms:created>
  <dcterms:modified xsi:type="dcterms:W3CDTF">2021-02-25T16:34:55Z</dcterms:modified>
</cp:coreProperties>
</file>